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5DA487-18A6-48D5-81EB-3898BD384EE2}" type="datetimeFigureOut">
              <a:rPr lang="en-US" smtClean="0"/>
              <a:pPr/>
              <a:t>6/4/2012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7F2093-96E0-41E1-8822-5E78DE2D542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Vocabulary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Abound: (v.) to be plentiful, be filled</a:t>
            </a:r>
          </a:p>
          <a:p>
            <a:pPr lvl="1"/>
            <a:r>
              <a:rPr lang="en-US" dirty="0" smtClean="0"/>
              <a:t>Lush fruit trees __________ in the orchids of Central California. </a:t>
            </a:r>
          </a:p>
          <a:p>
            <a:pPr lvl="2"/>
            <a:r>
              <a:rPr lang="en-US" dirty="0" smtClean="0"/>
              <a:t>Synonyms: burst with, overflow with, teem with</a:t>
            </a:r>
          </a:p>
          <a:p>
            <a:r>
              <a:rPr lang="en-US" dirty="0" smtClean="0"/>
              <a:t>Braggart: (n.) a boaster; (adj.) boastful in a loud, annoying way.</a:t>
            </a:r>
          </a:p>
          <a:p>
            <a:pPr lvl="1"/>
            <a:r>
              <a:rPr lang="en-US" dirty="0" smtClean="0"/>
              <a:t>There seems to be a __________ in every family, who boasts about his or her achievements and worth.</a:t>
            </a:r>
          </a:p>
          <a:p>
            <a:pPr lvl="1"/>
            <a:r>
              <a:rPr lang="en-US" dirty="0" smtClean="0"/>
              <a:t>Greek Mythology is filled with __________</a:t>
            </a:r>
            <a:r>
              <a:rPr lang="en-US" b="1" dirty="0" smtClean="0"/>
              <a:t> </a:t>
            </a:r>
            <a:r>
              <a:rPr lang="en-US" dirty="0" smtClean="0"/>
              <a:t>gods and heroes who take more than a little pride in their deeds and skills. </a:t>
            </a:r>
          </a:p>
          <a:p>
            <a:pPr lvl="2"/>
            <a:r>
              <a:rPr lang="en-US" dirty="0" smtClean="0"/>
              <a:t>Synonyms: bigmouth, blowhard</a:t>
            </a:r>
          </a:p>
          <a:p>
            <a:r>
              <a:rPr lang="en-US" dirty="0" smtClean="0"/>
              <a:t>Cache: (n.) a hiding place; something hidden or stored</a:t>
            </a:r>
          </a:p>
          <a:p>
            <a:pPr lvl="1"/>
            <a:r>
              <a:rPr lang="en-US" dirty="0" smtClean="0"/>
              <a:t>We found a __________ of canned food hidden under the stairs in the cellar.</a:t>
            </a:r>
          </a:p>
          <a:p>
            <a:pPr lvl="2"/>
            <a:r>
              <a:rPr lang="en-US" dirty="0" smtClean="0"/>
              <a:t>Synonyms: stockpile, hoard, store</a:t>
            </a:r>
          </a:p>
          <a:p>
            <a:r>
              <a:rPr lang="en-US" dirty="0" smtClean="0"/>
              <a:t>Clarification: (n.) the act of making clear or understandable, an explanation</a:t>
            </a:r>
          </a:p>
          <a:p>
            <a:pPr lvl="1"/>
            <a:r>
              <a:rPr lang="en-US" dirty="0" smtClean="0"/>
              <a:t>Reporters asked for a __________ of the politician’s statement so that they could accurately report her position. </a:t>
            </a:r>
          </a:p>
          <a:p>
            <a:pPr lvl="2"/>
            <a:r>
              <a:rPr lang="en-US" dirty="0" smtClean="0"/>
              <a:t>Synonyms: Elucidation, explication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Despondent: (adj.) sad, without hope, discouraged</a:t>
            </a:r>
          </a:p>
          <a:p>
            <a:pPr lvl="1"/>
            <a:r>
              <a:rPr lang="en-US" dirty="0" smtClean="0"/>
              <a:t>The doctor was __________ over the loss of his patient and dear friend.</a:t>
            </a:r>
          </a:p>
          <a:p>
            <a:pPr lvl="2"/>
            <a:r>
              <a:rPr lang="en-US" dirty="0" smtClean="0"/>
              <a:t>Synonyms: dejected, depressed, forlorn</a:t>
            </a:r>
          </a:p>
          <a:p>
            <a:r>
              <a:rPr lang="en-US" dirty="0" smtClean="0"/>
              <a:t>Embezzle: (v.) to steal property entrusted to one’s care</a:t>
            </a:r>
          </a:p>
          <a:p>
            <a:pPr lvl="1"/>
            <a:r>
              <a:rPr lang="en-US" dirty="0" smtClean="0"/>
              <a:t>The senator’s aide lost his job when he was caught trying to __________ campaign funds. </a:t>
            </a:r>
          </a:p>
          <a:p>
            <a:pPr lvl="2"/>
            <a:r>
              <a:rPr lang="en-US" dirty="0" smtClean="0"/>
              <a:t>Synonyms: swindle, defraud</a:t>
            </a:r>
          </a:p>
          <a:p>
            <a:r>
              <a:rPr lang="en-US" dirty="0" smtClean="0"/>
              <a:t>Heartrending: (adj.) causing mental pain or grief</a:t>
            </a:r>
          </a:p>
          <a:p>
            <a:pPr lvl="1"/>
            <a:r>
              <a:rPr lang="en-US" dirty="0" smtClean="0"/>
              <a:t>The survivor told a __________ story about the shipwreck and the days she spent alone on the island. </a:t>
            </a:r>
          </a:p>
          <a:p>
            <a:pPr lvl="2"/>
            <a:r>
              <a:rPr lang="en-US" dirty="0" smtClean="0"/>
              <a:t>Synonyms: Moving, sad, heartbreaking, poignant</a:t>
            </a:r>
          </a:p>
          <a:p>
            <a:r>
              <a:rPr lang="en-US" dirty="0" smtClean="0"/>
              <a:t>Leisurely: (adj.) unhurried, taking plenty of time; (adv.) in an easygoing or unhurried way.</a:t>
            </a:r>
          </a:p>
          <a:p>
            <a:pPr lvl="1"/>
            <a:r>
              <a:rPr lang="en-US" dirty="0" smtClean="0"/>
              <a:t>My parents enjoy taking a __________ stroll through the park on Sunday afternoon.</a:t>
            </a:r>
          </a:p>
          <a:p>
            <a:pPr lvl="1"/>
            <a:r>
              <a:rPr lang="en-US" dirty="0" smtClean="0"/>
              <a:t>We ate __________ and spent hours talking about old times.</a:t>
            </a:r>
          </a:p>
          <a:p>
            <a:pPr lvl="2"/>
            <a:r>
              <a:rPr lang="en-US" dirty="0" smtClean="0"/>
              <a:t>Synonyms: slow, relaxed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r>
              <a:rPr lang="en-US" sz="2000" dirty="0" smtClean="0"/>
              <a:t>Lethargic (adj.) unnaturally sleepy; dull, slow moving; indifferent</a:t>
            </a:r>
          </a:p>
          <a:p>
            <a:pPr lvl="1"/>
            <a:r>
              <a:rPr lang="en-US" sz="1600" dirty="0" smtClean="0"/>
              <a:t>The twins often become __________ after eating a large meal at their grandmother’s house. </a:t>
            </a:r>
          </a:p>
          <a:p>
            <a:pPr lvl="2"/>
            <a:r>
              <a:rPr lang="en-US" sz="1400" dirty="0" smtClean="0"/>
              <a:t>Synonyms: lazy, sluggish, listless</a:t>
            </a:r>
          </a:p>
          <a:p>
            <a:r>
              <a:rPr lang="en-US" sz="2000" dirty="0" smtClean="0"/>
              <a:t>Malady: (n.) a sickness, illness, disease, disorder</a:t>
            </a:r>
          </a:p>
          <a:p>
            <a:pPr lvl="1"/>
            <a:r>
              <a:rPr lang="en-US" sz="1600" dirty="0" smtClean="0"/>
              <a:t>Rheumatic fever, usually a childhood __________, can cause permanent damage to the heart.</a:t>
            </a:r>
          </a:p>
          <a:p>
            <a:pPr lvl="2"/>
            <a:r>
              <a:rPr lang="en-US" sz="1400" dirty="0" smtClean="0"/>
              <a:t>Synonyms: ailment, indisposition</a:t>
            </a:r>
          </a:p>
          <a:p>
            <a:r>
              <a:rPr lang="en-US" sz="2000" dirty="0" smtClean="0"/>
              <a:t>Mellow: (adj.) ripe, well-matured; soft, sweet, and rich; gentle, pleasant; (V.) to become gentle and sweet</a:t>
            </a:r>
          </a:p>
          <a:p>
            <a:pPr lvl="1"/>
            <a:r>
              <a:rPr lang="en-US" sz="1600" dirty="0" smtClean="0"/>
              <a:t>Hawaii is known for its __________ fruit, all of which is soft, sweet, ripe, and juicy.</a:t>
            </a:r>
          </a:p>
          <a:p>
            <a:pPr lvl="1"/>
            <a:r>
              <a:rPr lang="en-US" sz="1600" dirty="0" smtClean="0"/>
              <a:t>Mom continued to hope that her upstart brother would __________ with age and experience.</a:t>
            </a:r>
          </a:p>
          <a:p>
            <a:pPr lvl="2"/>
            <a:r>
              <a:rPr lang="en-US" sz="1400" dirty="0" smtClean="0"/>
              <a:t>Synonyms: dulcet, creamy</a:t>
            </a:r>
          </a:p>
          <a:p>
            <a:r>
              <a:rPr lang="en-US" sz="2000" dirty="0" smtClean="0"/>
              <a:t>Nomadic: (adj.) wandering, moving about from place to place</a:t>
            </a:r>
          </a:p>
          <a:p>
            <a:pPr lvl="1"/>
            <a:r>
              <a:rPr lang="en-US" sz="1600" dirty="0" smtClean="0"/>
              <a:t>Many groups in the desert live a __________ life, moving about in search of water and grazing land. </a:t>
            </a:r>
          </a:p>
          <a:p>
            <a:pPr lvl="2"/>
            <a:r>
              <a:rPr lang="en-US" sz="1400" dirty="0" smtClean="0"/>
              <a:t>Synonyms: roving, roaming, vagrant, migratory, itinerant. 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Piecemeal: (adj.) one piece at a time; (adv.) gradually</a:t>
            </a:r>
          </a:p>
          <a:p>
            <a:pPr lvl="1"/>
            <a:r>
              <a:rPr lang="en-US" dirty="0" smtClean="0"/>
              <a:t>The committee’s __________ approach to the problem was taking more time and money than the school board could afford.</a:t>
            </a:r>
          </a:p>
          <a:p>
            <a:pPr lvl="1"/>
            <a:r>
              <a:rPr lang="en-US" dirty="0" smtClean="0"/>
              <a:t>Patchwork quilts are sewn __________</a:t>
            </a:r>
          </a:p>
          <a:p>
            <a:pPr lvl="2"/>
            <a:r>
              <a:rPr lang="en-US" dirty="0" smtClean="0"/>
              <a:t>Synonyms: (adv.) bit by bit</a:t>
            </a:r>
          </a:p>
          <a:p>
            <a:r>
              <a:rPr lang="en-US" dirty="0" smtClean="0"/>
              <a:t>Quest: (n.) a search, hunt; (v.) to search, seek, ask</a:t>
            </a:r>
          </a:p>
          <a:p>
            <a:pPr lvl="1"/>
            <a:r>
              <a:rPr lang="en-US" dirty="0" smtClean="0"/>
              <a:t>In __________ of a safe water route to the Pacific, Lewis and Clark journeyed more than three thousand miles.</a:t>
            </a:r>
          </a:p>
          <a:p>
            <a:pPr lvl="1"/>
            <a:r>
              <a:rPr lang="en-US" dirty="0" smtClean="0"/>
              <a:t>Diplomats __________ for peaceful solutions to global problems.</a:t>
            </a:r>
          </a:p>
          <a:p>
            <a:pPr lvl="2"/>
            <a:r>
              <a:rPr lang="en-US" dirty="0" smtClean="0"/>
              <a:t>Synonyms: (n.) pursuit, venture</a:t>
            </a:r>
          </a:p>
          <a:p>
            <a:r>
              <a:rPr lang="en-US" dirty="0" smtClean="0"/>
              <a:t>Random (adj.) by chance, not planned or prearranged; irregular</a:t>
            </a:r>
          </a:p>
          <a:p>
            <a:pPr lvl="1"/>
            <a:r>
              <a:rPr lang="en-US" dirty="0" smtClean="0"/>
              <a:t>According to a __________ sampling of voters, Proposition 10 seems to be the most important issue on the ballot.</a:t>
            </a:r>
          </a:p>
          <a:p>
            <a:pPr lvl="2"/>
            <a:r>
              <a:rPr lang="en-US" dirty="0" smtClean="0"/>
              <a:t>Synonyms: haphazard, arbitrary</a:t>
            </a:r>
          </a:p>
          <a:p>
            <a:r>
              <a:rPr lang="en-US" dirty="0" smtClean="0"/>
              <a:t>Rant (v.) to speak wildly and noisily; (n.) lout, violent talk</a:t>
            </a:r>
          </a:p>
          <a:p>
            <a:pPr lvl="1"/>
            <a:r>
              <a:rPr lang="en-US" dirty="0" smtClean="0"/>
              <a:t>When the speaker began to ________________ like a rabble-rouser, the crowd shouted him down.</a:t>
            </a:r>
          </a:p>
          <a:p>
            <a:pPr lvl="1"/>
            <a:r>
              <a:rPr lang="en-US" dirty="0" smtClean="0"/>
              <a:t>Listening to the ________________ of that radio personality makes me want to give up on talk shows. </a:t>
            </a:r>
          </a:p>
          <a:p>
            <a:pPr lvl="2"/>
            <a:r>
              <a:rPr lang="en-US" dirty="0" smtClean="0"/>
              <a:t>Synonyms: rave, fume, spout, harangue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Reinforce: (v.) to make stronger with new materials or support</a:t>
            </a:r>
          </a:p>
          <a:p>
            <a:pPr lvl="1"/>
            <a:r>
              <a:rPr lang="en-US" dirty="0" smtClean="0"/>
              <a:t>They used steel beams to ________________ the structure of the building. </a:t>
            </a:r>
          </a:p>
          <a:p>
            <a:pPr lvl="2"/>
            <a:r>
              <a:rPr lang="en-US" dirty="0" smtClean="0"/>
              <a:t>Synonyms: strengthen, bolster, prop up, support</a:t>
            </a:r>
          </a:p>
          <a:p>
            <a:r>
              <a:rPr lang="en-US" dirty="0" smtClean="0"/>
              <a:t>Seclusion: (n.) isolation from others, solitude</a:t>
            </a:r>
          </a:p>
          <a:p>
            <a:pPr lvl="1"/>
            <a:r>
              <a:rPr lang="en-US" dirty="0" smtClean="0"/>
              <a:t>Some actors choose to live in ________________ away from the prying eyes of journalists. </a:t>
            </a:r>
          </a:p>
          <a:p>
            <a:pPr lvl="2"/>
            <a:r>
              <a:rPr lang="en-US" dirty="0" smtClean="0"/>
              <a:t>Synonyms: aloneness, solitariness</a:t>
            </a:r>
          </a:p>
          <a:p>
            <a:r>
              <a:rPr lang="en-US" dirty="0" smtClean="0"/>
              <a:t>Status: (n.) a person’s condition or position in the eyes of the law; relative rank or standing, especially in society; prestige</a:t>
            </a:r>
          </a:p>
          <a:p>
            <a:pPr lvl="1"/>
            <a:r>
              <a:rPr lang="en-US" dirty="0" smtClean="0"/>
              <a:t>Winning the prestigious book award boosted the young writer’s literary ________________. </a:t>
            </a:r>
          </a:p>
          <a:p>
            <a:pPr lvl="2"/>
            <a:r>
              <a:rPr lang="en-US" dirty="0" smtClean="0"/>
              <a:t>Synonyms: situation, recognition</a:t>
            </a:r>
          </a:p>
          <a:p>
            <a:r>
              <a:rPr lang="en-US" dirty="0" smtClean="0"/>
              <a:t>Turmoil: (n.) a state of great confusion or disorder; mental strain or agitation</a:t>
            </a:r>
          </a:p>
          <a:p>
            <a:pPr lvl="1"/>
            <a:r>
              <a:rPr lang="en-US" dirty="0" smtClean="0"/>
              <a:t>For many years after the Civil War, the South remained a society in ________________</a:t>
            </a:r>
          </a:p>
          <a:p>
            <a:pPr lvl="2"/>
            <a:r>
              <a:rPr lang="en-US" dirty="0" smtClean="0"/>
              <a:t>Synonyms</a:t>
            </a:r>
            <a:r>
              <a:rPr lang="en-US" smtClean="0"/>
              <a:t>: upheaval, </a:t>
            </a:r>
            <a:r>
              <a:rPr lang="en-US" dirty="0" smtClean="0"/>
              <a:t>tumult, chaos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873</Words>
  <Application>Microsoft Office PowerPoint</Application>
  <PresentationFormat>On-screen Show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Vocabulary Introduction</vt:lpstr>
      <vt:lpstr>Unit 12</vt:lpstr>
      <vt:lpstr>Unit 12</vt:lpstr>
      <vt:lpstr>Unit 12</vt:lpstr>
      <vt:lpstr>Unit 12</vt:lpstr>
      <vt:lpstr>Unit 12</vt:lpstr>
    </vt:vector>
  </TitlesOfParts>
  <Company>Levittown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Introduction</dc:title>
  <dc:creator>sbreves</dc:creator>
  <cp:lastModifiedBy>stacey</cp:lastModifiedBy>
  <cp:revision>3</cp:revision>
  <dcterms:created xsi:type="dcterms:W3CDTF">2012-05-29T12:12:31Z</dcterms:created>
  <dcterms:modified xsi:type="dcterms:W3CDTF">2012-06-04T17:06:48Z</dcterms:modified>
</cp:coreProperties>
</file>